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1" r:id="rId1"/>
    <p:sldMasterId id="2147483691" r:id="rId2"/>
    <p:sldMasterId id="2147483688" r:id="rId3"/>
  </p:sldMasterIdLst>
  <p:notesMasterIdLst>
    <p:notesMasterId r:id="rId9"/>
  </p:notesMasterIdLst>
  <p:sldIdLst>
    <p:sldId id="261" r:id="rId4"/>
    <p:sldId id="257" r:id="rId5"/>
    <p:sldId id="258" r:id="rId6"/>
    <p:sldId id="259" r:id="rId7"/>
    <p:sldId id="260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AD0E5"/>
    <a:srgbClr val="91CD85"/>
    <a:srgbClr val="FBB372"/>
    <a:srgbClr val="8FBF48"/>
    <a:srgbClr val="F67F21"/>
    <a:srgbClr val="7B704F"/>
    <a:srgbClr val="6C2686"/>
    <a:srgbClr val="082140"/>
    <a:srgbClr val="CA25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88"/>
    <p:restoredTop sz="80544"/>
  </p:normalViewPr>
  <p:slideViewPr>
    <p:cSldViewPr snapToGrid="0" snapToObjects="1">
      <p:cViewPr varScale="1">
        <p:scale>
          <a:sx n="85" d="100"/>
          <a:sy n="85" d="100"/>
        </p:scale>
        <p:origin x="13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E54A33-1090-EC4D-8812-6652BA304414}" type="datetimeFigureOut">
              <a:rPr lang="en-US" smtClean="0"/>
              <a:t>11/16/2023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C9DF67-0900-1547-96D2-E921F3F76B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433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ctrTitle" hasCustomPrompt="1"/>
          </p:nvPr>
        </p:nvSpPr>
        <p:spPr>
          <a:xfrm>
            <a:off x="321365" y="417019"/>
            <a:ext cx="11536018" cy="734864"/>
          </a:xfrm>
          <a:prstGeom prst="rect">
            <a:avLst/>
          </a:prstGeom>
        </p:spPr>
        <p:txBody>
          <a:bodyPr anchor="b"/>
          <a:lstStyle>
            <a:lvl1pPr algn="l">
              <a:defRPr sz="4000" b="1" i="0" baseline="0"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1365" y="1373052"/>
            <a:ext cx="11536018" cy="401765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aseline="0">
                <a:solidFill>
                  <a:schemeClr val="tx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1595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380718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37689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00101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00101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419147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33219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33219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716025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ctrTitle" hasCustomPrompt="1"/>
          </p:nvPr>
        </p:nvSpPr>
        <p:spPr>
          <a:xfrm>
            <a:off x="321365" y="417019"/>
            <a:ext cx="11536018" cy="734864"/>
          </a:xfrm>
          <a:prstGeom prst="rect">
            <a:avLst/>
          </a:prstGeom>
        </p:spPr>
        <p:txBody>
          <a:bodyPr anchor="b"/>
          <a:lstStyle>
            <a:lvl1pPr algn="l">
              <a:defRPr sz="4000" b="1" i="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1365" y="1373052"/>
            <a:ext cx="11536018" cy="401765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aseline="0">
                <a:solidFill>
                  <a:schemeClr val="bg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545450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1595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95848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95848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31093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31093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35B9E9F-257F-0943-87A9-F73C6DBB745A}" type="datetimeFigureOut">
              <a:rPr lang="en-US" smtClean="0"/>
              <a:t>11/16/2023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5D602B-5DF1-0346-A109-9289D654E6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997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ctrTitle" hasCustomPrompt="1"/>
          </p:nvPr>
        </p:nvSpPr>
        <p:spPr>
          <a:xfrm>
            <a:off x="321365" y="417019"/>
            <a:ext cx="11536018" cy="734864"/>
          </a:xfrm>
          <a:prstGeom prst="rect">
            <a:avLst/>
          </a:prstGeom>
        </p:spPr>
        <p:txBody>
          <a:bodyPr anchor="b"/>
          <a:lstStyle>
            <a:lvl1pPr algn="l">
              <a:defRPr sz="4000" b="1" i="0" baseline="0"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1365" y="1373052"/>
            <a:ext cx="11536018" cy="401765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aseline="0">
                <a:solidFill>
                  <a:schemeClr val="tx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545450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10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483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90" r:id="rId2"/>
    <p:sldLayoutId id="2147483708" r:id="rId3"/>
    <p:sldLayoutId id="2147483709" r:id="rId4"/>
    <p:sldLayoutId id="2147483710" r:id="rId5"/>
    <p:sldLayoutId id="2147483711" r:id="rId6"/>
    <p:sldLayoutId id="2147483716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4065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8" r:id="rId3"/>
    <p:sldLayoutId id="2147483699" r:id="rId4"/>
    <p:sldLayoutId id="2147483700" r:id="rId5"/>
    <p:sldLayoutId id="2147483701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738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712" r:id="rId2"/>
    <p:sldLayoutId id="2147483713" r:id="rId3"/>
    <p:sldLayoutId id="2147483714" r:id="rId4"/>
    <p:sldLayoutId id="214748371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767459-F060-A393-8551-FB5B80B332B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C427ADC-36B8-1F26-1DB7-BEE58F0A970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75530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6178" y="3031271"/>
            <a:ext cx="1819176" cy="180224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3953" y="3031271"/>
            <a:ext cx="1819176" cy="180224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403" y="3031271"/>
            <a:ext cx="1819176" cy="180224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728" y="3031271"/>
            <a:ext cx="1819176" cy="180224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9503" y="3031271"/>
            <a:ext cx="1819176" cy="1802240"/>
          </a:xfrm>
          <a:prstGeom prst="rect">
            <a:avLst/>
          </a:prstGeom>
        </p:spPr>
      </p:pic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321365" y="417019"/>
            <a:ext cx="11536018" cy="734864"/>
          </a:xfrm>
        </p:spPr>
        <p:txBody>
          <a:bodyPr/>
          <a:lstStyle/>
          <a:p>
            <a:pPr algn="l"/>
            <a:r>
              <a:rPr lang="en-US" sz="4000" b="1" dirty="0">
                <a:solidFill>
                  <a:schemeClr val="bg2">
                    <a:lumMod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ICONS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93135" y="616688"/>
            <a:ext cx="914400" cy="914400"/>
          </a:xfrm>
          <a:prstGeom prst="rect">
            <a:avLst/>
          </a:prstGeom>
        </p:spPr>
        <p:txBody>
          <a:bodyPr wrap="none" rtlCol="0" anchor="ctr" anchorCtr="0">
            <a:normAutofit/>
          </a:bodyPr>
          <a:lstStyle/>
          <a:p>
            <a:endParaRPr lang="en-US" sz="4000" b="1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2554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ICONS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506" y="3107557"/>
            <a:ext cx="1665170" cy="164966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8731" y="3107557"/>
            <a:ext cx="1665170" cy="164966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126" y="3107557"/>
            <a:ext cx="1665170" cy="164966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0956" y="3107557"/>
            <a:ext cx="1665170" cy="164966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3181" y="3107557"/>
            <a:ext cx="1665170" cy="1649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9656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 txBox="1">
            <a:spLocks/>
          </p:cNvSpPr>
          <p:nvPr/>
        </p:nvSpPr>
        <p:spPr>
          <a:xfrm>
            <a:off x="321365" y="417019"/>
            <a:ext cx="11536018" cy="734864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000" b="1" dirty="0">
                <a:solidFill>
                  <a:schemeClr val="bg2">
                    <a:lumMod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ICONS WITH TEXT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1192" y="2155558"/>
            <a:ext cx="2360466" cy="255466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954" y="2155557"/>
            <a:ext cx="2360466" cy="243431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740" y="2155558"/>
            <a:ext cx="2086948" cy="2434317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3274" y="2155558"/>
            <a:ext cx="2360466" cy="2039082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9591" y="2155557"/>
            <a:ext cx="2360466" cy="2434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5628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ICONS WITH TEXT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457" y="1996262"/>
            <a:ext cx="2409410" cy="248479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8386" y="1996262"/>
            <a:ext cx="2409410" cy="248479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8487" y="1996263"/>
            <a:ext cx="2409410" cy="208136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5416" y="1996263"/>
            <a:ext cx="2130219" cy="248479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7287" y="1996263"/>
            <a:ext cx="2409410" cy="2607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298813"/>
      </p:ext>
    </p:extLst>
  </p:cSld>
  <p:clrMapOvr>
    <a:masterClrMapping/>
  </p:clrMapOvr>
</p:sld>
</file>

<file path=ppt/theme/theme1.xml><?xml version="1.0" encoding="utf-8"?>
<a:theme xmlns:a="http://schemas.openxmlformats.org/drawingml/2006/main" name="Coloured lin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anchor="ctr" anchorCtr="0">
        <a:normAutofit/>
      </a:bodyPr>
      <a:lstStyle>
        <a:defPPr>
          <a:defRPr sz="4000" b="1" dirty="0" smtClean="0">
            <a:latin typeface="Arial" charset="0"/>
            <a:ea typeface="Arial" charset="0"/>
            <a:cs typeface="Arial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Grey lin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anchor="ctr" anchorCtr="0">
        <a:normAutofit/>
      </a:bodyPr>
      <a:lstStyle>
        <a:defPPr>
          <a:defRPr sz="4000" b="1" dirty="0" smtClean="0">
            <a:latin typeface="Arial" charset="0"/>
            <a:ea typeface="Arial" charset="0"/>
            <a:cs typeface="Arial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loured backgroun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anchor="ctr" anchorCtr="0">
        <a:normAutofit/>
      </a:bodyPr>
      <a:lstStyle>
        <a:defPPr>
          <a:defRPr sz="4000" b="1" dirty="0" smtClean="0">
            <a:latin typeface="Arial" charset="0"/>
            <a:ea typeface="Arial" charset="0"/>
            <a:cs typeface="Arial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4448</TotalTime>
  <Words>8</Words>
  <Application>Microsoft Office PowerPoint</Application>
  <PresentationFormat>Widescreen</PresentationFormat>
  <Paragraphs>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arial</vt:lpstr>
      <vt:lpstr>Calibri</vt:lpstr>
      <vt:lpstr>Coloured lines</vt:lpstr>
      <vt:lpstr>Grey lines</vt:lpstr>
      <vt:lpstr>Coloured background</vt:lpstr>
      <vt:lpstr>PowerPoint Presentation</vt:lpstr>
      <vt:lpstr>ICONS</vt:lpstr>
      <vt:lpstr>ICONS</vt:lpstr>
      <vt:lpstr>PowerPoint Presentation</vt:lpstr>
      <vt:lpstr>ICONS WITH TEXT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Honeyman, Danny</cp:lastModifiedBy>
  <cp:revision>126</cp:revision>
  <dcterms:created xsi:type="dcterms:W3CDTF">2017-07-13T14:47:43Z</dcterms:created>
  <dcterms:modified xsi:type="dcterms:W3CDTF">2023-11-16T15:00:05Z</dcterms:modified>
</cp:coreProperties>
</file>